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0" r:id="rId2"/>
    <p:sldId id="261" r:id="rId3"/>
    <p:sldId id="262" r:id="rId4"/>
    <p:sldId id="263" r:id="rId5"/>
    <p:sldId id="264" r:id="rId6"/>
    <p:sldId id="273" r:id="rId7"/>
    <p:sldId id="256" r:id="rId8"/>
    <p:sldId id="257" r:id="rId9"/>
    <p:sldId id="258" r:id="rId10"/>
    <p:sldId id="259" r:id="rId11"/>
    <p:sldId id="265" r:id="rId12"/>
    <p:sldId id="266" r:id="rId13"/>
    <p:sldId id="267" r:id="rId14"/>
    <p:sldId id="268" r:id="rId15"/>
    <p:sldId id="276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923F103-BC34-4FE4-A40E-EDDEECFDA5D0}" type="datetimeFigureOut">
              <a:rPr lang="en-US" dirty="0"/>
              <a:pPr/>
              <a:t>10/28/2020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1CC3-2375-41D4-9E03-427CAF2A4C1A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6868-8199-4C2C-A5B1-63AEE139F88E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F7F-6988-44CC-821B-644E70CD2F73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2C299-16B2-4475-990D-751901EACC14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86839-B9D8-4651-8783-F325ECE74E65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84F64-32F6-45C5-931F-ADC1662401D0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53086D93-FCAC-47E0-A2EE-787E62CA814C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CDA879A6-0FD0-4734-A311-86BFCA472E6E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BE451C3-0FF4-47C4-B829-773ADF60F88C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72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E0B9AE53-49E1-405E-A1D1-3BBE463F93A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174" t="30092" r="15574" b="7033"/>
          <a:stretch/>
        </p:blipFill>
        <p:spPr>
          <a:xfrm>
            <a:off x="1098957" y="822122"/>
            <a:ext cx="9315027" cy="4689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3061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419CC8B7-6E20-4566-897D-4B216E9306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504" t="27278" r="22248" b="21713"/>
          <a:stretch/>
        </p:blipFill>
        <p:spPr>
          <a:xfrm>
            <a:off x="1417738" y="746621"/>
            <a:ext cx="9640940" cy="4983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5896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06A9A8CB-0426-4435-95BC-961151ACAE8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922" t="17492" r="14679" b="11804"/>
          <a:stretch/>
        </p:blipFill>
        <p:spPr>
          <a:xfrm>
            <a:off x="2048311" y="1004582"/>
            <a:ext cx="8095377" cy="4848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5561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01CDE66-96D1-464D-B1CD-37E078EB54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693" t="22753" r="13234" b="7155"/>
          <a:stretch/>
        </p:blipFill>
        <p:spPr>
          <a:xfrm>
            <a:off x="1191236" y="864064"/>
            <a:ext cx="9546584" cy="5150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2788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30FCB872-A8FA-4FFB-8F74-EA01F4AEA1C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917" t="26300" r="17637" b="10458"/>
          <a:stretch/>
        </p:blipFill>
        <p:spPr>
          <a:xfrm>
            <a:off x="2013356" y="1048623"/>
            <a:ext cx="8273834" cy="4790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4820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3514A6E2-26C4-4B31-A243-4DBB18F1221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986" t="19029" r="14197" b="13394"/>
          <a:stretch/>
        </p:blipFill>
        <p:spPr>
          <a:xfrm>
            <a:off x="1484851" y="824004"/>
            <a:ext cx="8883942" cy="5209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2465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DC2300ED-E8EA-40F4-A237-999389E78D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28625"/>
            <a:ext cx="11430000" cy="600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52242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BC9E8711-48AA-413B-9D9A-8AD88AF5E72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550" t="23241" r="13578" b="13394"/>
          <a:stretch/>
        </p:blipFill>
        <p:spPr>
          <a:xfrm>
            <a:off x="1191842" y="855676"/>
            <a:ext cx="9808316" cy="4932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3522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5A416636-FC97-4DE4-9861-7B22C8C1F21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243" t="26300" r="13441" b="10458"/>
          <a:stretch/>
        </p:blipFill>
        <p:spPr>
          <a:xfrm>
            <a:off x="996905" y="920691"/>
            <a:ext cx="10198190" cy="5016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1377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DABE5369-D1C7-4F92-A5DA-C2C8E0612A0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862" t="29236" r="13441" b="7279"/>
          <a:stretch/>
        </p:blipFill>
        <p:spPr>
          <a:xfrm>
            <a:off x="1090567" y="855677"/>
            <a:ext cx="10021367" cy="499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5755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2A707786-0123-4A23-B9E4-808A3CAFE5F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412" t="22386" r="13647" b="13639"/>
          <a:stretch/>
        </p:blipFill>
        <p:spPr>
          <a:xfrm>
            <a:off x="1267087" y="1057012"/>
            <a:ext cx="9657826" cy="4899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6370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0CB01F91-B5A5-477C-A964-BAA1D31D9D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950" t="19328" r="22867" b="19266"/>
          <a:stretch/>
        </p:blipFill>
        <p:spPr>
          <a:xfrm>
            <a:off x="1526795" y="796954"/>
            <a:ext cx="8942666" cy="5352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9687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69322CC8-B2DC-447B-A921-54B12F3189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794" t="29847" r="26445" b="20448"/>
          <a:stretch/>
        </p:blipFill>
        <p:spPr>
          <a:xfrm>
            <a:off x="2044118" y="905011"/>
            <a:ext cx="8103764" cy="5177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3149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A61B2C0F-33D5-48BD-95A3-E885225A267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52" t="31926" r="55826" b="29419"/>
          <a:stretch/>
        </p:blipFill>
        <p:spPr>
          <a:xfrm>
            <a:off x="1329982" y="874528"/>
            <a:ext cx="9047199" cy="4888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8774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7A861F31-4043-4BA8-B96A-0F1D276DF7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45" t="22998" r="52798" b="32721"/>
          <a:stretch/>
        </p:blipFill>
        <p:spPr>
          <a:xfrm>
            <a:off x="1089641" y="786584"/>
            <a:ext cx="9111371" cy="495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95327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la de reuniones Ion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114</TotalTime>
  <Words>0</Words>
  <Application>Microsoft Office PowerPoint</Application>
  <PresentationFormat>Panorámica</PresentationFormat>
  <Paragraphs>0</Paragraphs>
  <Slides>15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19" baseType="lpstr">
      <vt:lpstr>Arial</vt:lpstr>
      <vt:lpstr>Century Gothic</vt:lpstr>
      <vt:lpstr>Wingdings 3</vt:lpstr>
      <vt:lpstr>Sala de reuniones Ion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Calidad</dc:creator>
  <cp:lastModifiedBy>Calidad</cp:lastModifiedBy>
  <cp:revision>9</cp:revision>
  <dcterms:created xsi:type="dcterms:W3CDTF">2020-10-17T14:55:09Z</dcterms:created>
  <dcterms:modified xsi:type="dcterms:W3CDTF">2020-10-28T13:38:26Z</dcterms:modified>
</cp:coreProperties>
</file>