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74" r:id="rId12"/>
    <p:sldId id="268" r:id="rId13"/>
    <p:sldId id="275" r:id="rId14"/>
    <p:sldId id="272" r:id="rId15"/>
    <p:sldId id="276" r:id="rId16"/>
    <p:sldId id="270" r:id="rId17"/>
    <p:sldId id="277" r:id="rId18"/>
    <p:sldId id="271" r:id="rId19"/>
    <p:sldId id="278" r:id="rId20"/>
    <p:sldId id="266" r:id="rId21"/>
    <p:sldId id="273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10/28/2020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5988EC4-5E17-4D3D-93F2-6C56627AA0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45" t="25199" r="26307" b="18654"/>
          <a:stretch/>
        </p:blipFill>
        <p:spPr>
          <a:xfrm>
            <a:off x="648438" y="998289"/>
            <a:ext cx="6744346" cy="504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09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EE261CB-95B1-453A-99C1-41B81AF671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92" t="23609" r="23210" b="24403"/>
          <a:stretch/>
        </p:blipFill>
        <p:spPr>
          <a:xfrm>
            <a:off x="2290193" y="713063"/>
            <a:ext cx="6962863" cy="504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133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35588EB-2898-495D-8ADF-C5F6B437286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1" t="30214" r="37455" b="21468"/>
          <a:stretch/>
        </p:blipFill>
        <p:spPr>
          <a:xfrm>
            <a:off x="1048624" y="847288"/>
            <a:ext cx="9947661" cy="452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2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A345EE1-83A1-4C2F-ABAD-1BE138F7A6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66" t="15413" r="19151" b="25504"/>
          <a:stretch/>
        </p:blipFill>
        <p:spPr>
          <a:xfrm>
            <a:off x="2734808" y="648544"/>
            <a:ext cx="6560193" cy="532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75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57D1FEA-29FC-413E-835D-3B0DC11FCF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88" t="30092" r="51217" b="10458"/>
          <a:stretch/>
        </p:blipFill>
        <p:spPr>
          <a:xfrm>
            <a:off x="1400960" y="545284"/>
            <a:ext cx="8321880" cy="561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81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DB052EF-20CF-4B37-9961-7E09F73935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48" t="26667" r="19357" b="18165"/>
          <a:stretch/>
        </p:blipFill>
        <p:spPr>
          <a:xfrm>
            <a:off x="2553050" y="738231"/>
            <a:ext cx="6691618" cy="524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10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E9DA1D9-C3F0-4CF8-BEF2-3D8D6A6B1B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7" t="30214" r="27546" b="40305"/>
          <a:stretch/>
        </p:blipFill>
        <p:spPr>
          <a:xfrm>
            <a:off x="1291905" y="1795245"/>
            <a:ext cx="9883162" cy="282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49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1066328-0027-458D-A291-F16AFDC7D1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48" t="19694" r="23487" b="22202"/>
          <a:stretch/>
        </p:blipFill>
        <p:spPr>
          <a:xfrm>
            <a:off x="2853654" y="719641"/>
            <a:ext cx="6484691" cy="541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6001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A9284BE2-52DE-4C23-9155-47134AF5F5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71" t="29724" r="48670" b="25627"/>
          <a:stretch/>
        </p:blipFill>
        <p:spPr>
          <a:xfrm>
            <a:off x="1400961" y="889233"/>
            <a:ext cx="8996603" cy="460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4004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8FA65B1-4025-4FDE-83AB-FE0C1DDF5E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610" t="22140" r="24587" b="16453"/>
          <a:stretch/>
        </p:blipFill>
        <p:spPr>
          <a:xfrm>
            <a:off x="3086538" y="847286"/>
            <a:ext cx="6165509" cy="483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649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0BB5D7C-1092-4D04-A58B-433D53F307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5" t="30459" r="30092" b="39082"/>
          <a:stretch/>
        </p:blipFill>
        <p:spPr>
          <a:xfrm>
            <a:off x="1027701" y="1669409"/>
            <a:ext cx="9610045" cy="2424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92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B6B9347-8F2A-4443-A8BC-1A08B3EFB0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31" t="21285" r="19358" b="36269"/>
          <a:stretch/>
        </p:blipFill>
        <p:spPr>
          <a:xfrm>
            <a:off x="1409350" y="1107345"/>
            <a:ext cx="9531477" cy="423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5166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4E59C02D-86DC-4F78-8706-BC945264DE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45" t="23273" r="15863" b="40606"/>
          <a:stretch/>
        </p:blipFill>
        <p:spPr>
          <a:xfrm>
            <a:off x="1512916" y="1496290"/>
            <a:ext cx="9597353" cy="332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745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racias – Cámbiate">
            <a:extLst>
              <a:ext uri="{FF2B5EF4-FFF2-40B4-BE49-F238E27FC236}">
                <a16:creationId xmlns:a16="http://schemas.microsoft.com/office/drawing/2014/main" id="{C97AFBCB-BB9B-4179-AA15-BE4882803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038350"/>
            <a:ext cx="609600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23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B17E52A-F362-4997-AEFC-8219541AF6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85" t="23731" r="20046" b="17676"/>
          <a:stretch/>
        </p:blipFill>
        <p:spPr>
          <a:xfrm>
            <a:off x="1463449" y="1023457"/>
            <a:ext cx="8609959" cy="463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368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6AE5E95-8A51-4511-B138-9280D0C897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436" t="34006" r="21422" b="21468"/>
          <a:stretch/>
        </p:blipFill>
        <p:spPr>
          <a:xfrm>
            <a:off x="1266737" y="1333847"/>
            <a:ext cx="9347733" cy="402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46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F121636-C88A-43E6-A30F-F3CD24CDD1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87" t="25932" r="26858" b="26851"/>
          <a:stretch/>
        </p:blipFill>
        <p:spPr>
          <a:xfrm>
            <a:off x="1451295" y="1046527"/>
            <a:ext cx="9195842" cy="478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67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EFF424F0-26F7-4B4F-986B-1E92C6C1E3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72" t="15273" r="55136" b="16606"/>
          <a:stretch/>
        </p:blipFill>
        <p:spPr>
          <a:xfrm>
            <a:off x="806257" y="714284"/>
            <a:ext cx="5719158" cy="518714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C9540AD-8D5B-4C91-999E-B14E7994BB1E}"/>
              </a:ext>
            </a:extLst>
          </p:cNvPr>
          <p:cNvSpPr txBox="1"/>
          <p:nvPr/>
        </p:nvSpPr>
        <p:spPr>
          <a:xfrm>
            <a:off x="6660858" y="1048623"/>
            <a:ext cx="472488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Ley Estatutaria 1757 de 2015 establece “disposiciones en materia de promoción y protección del derecho a la participación democrática”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494642A-2810-473A-BD82-DE7E54DD50BD}"/>
              </a:ext>
            </a:extLst>
          </p:cNvPr>
          <p:cNvSpPr txBox="1"/>
          <p:nvPr/>
        </p:nvSpPr>
        <p:spPr>
          <a:xfrm>
            <a:off x="6660858" y="2325802"/>
            <a:ext cx="493272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</a:rPr>
              <a:t>Ley 1751 de 2015, Por Medio de la Cual se Regula el Derecho Fundamental a la Salud y se Dictan Otras Disposiciones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EA1F83C-6DB8-4F23-B373-9E48BCBA649B}"/>
              </a:ext>
            </a:extLst>
          </p:cNvPr>
          <p:cNvSpPr txBox="1"/>
          <p:nvPr/>
        </p:nvSpPr>
        <p:spPr>
          <a:xfrm>
            <a:off x="6660858" y="3344362"/>
            <a:ext cx="487190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dirty="0">
                <a:solidFill>
                  <a:schemeClr val="bg1"/>
                </a:solidFill>
                <a:latin typeface="arial" panose="020B0604020202020204" pitchFamily="34" charset="0"/>
              </a:rPr>
              <a:t>Res. 2063 de 2017, por el cual se adopta Política de participación Social en Salud PPSS.</a:t>
            </a:r>
          </a:p>
          <a:p>
            <a:pPr algn="just"/>
            <a:endParaRPr lang="es-CO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just"/>
            <a:endParaRPr lang="es-CO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just"/>
            <a:endParaRPr lang="es-CO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3B770C7-1017-451E-B3CA-A14E137641AE}"/>
              </a:ext>
            </a:extLst>
          </p:cNvPr>
          <p:cNvSpPr txBox="1"/>
          <p:nvPr/>
        </p:nvSpPr>
        <p:spPr>
          <a:xfrm>
            <a:off x="6660858" y="4329561"/>
            <a:ext cx="472488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dirty="0">
                <a:solidFill>
                  <a:schemeClr val="bg1"/>
                </a:solidFill>
              </a:rPr>
              <a:t>Ley 1438 de 2011, ART. 1360. El Ministerio de la Protección Social definirá una política nacional de participación social </a:t>
            </a:r>
          </a:p>
        </p:txBody>
      </p:sp>
    </p:spTree>
    <p:extLst>
      <p:ext uri="{BB962C8B-B14F-4D97-AF65-F5344CB8AC3E}">
        <p14:creationId xmlns:p14="http://schemas.microsoft.com/office/powerpoint/2010/main" val="4252031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7D8CD26-3B5D-4FCA-9074-98A3447DD5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319" t="15758" r="14499" b="30182"/>
          <a:stretch/>
        </p:blipFill>
        <p:spPr>
          <a:xfrm>
            <a:off x="1263534" y="1346661"/>
            <a:ext cx="10040581" cy="428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82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33FF9E5-60BE-48C3-BA31-9A5B8758A0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00" t="17697" r="26500" b="12485"/>
          <a:stretch/>
        </p:blipFill>
        <p:spPr>
          <a:xfrm>
            <a:off x="1978429" y="754847"/>
            <a:ext cx="7714211" cy="531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98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6B870C8-0232-4D52-97D5-EFA4B8A3A8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045" t="38303" r="15182" b="7879"/>
          <a:stretch/>
        </p:blipFill>
        <p:spPr>
          <a:xfrm>
            <a:off x="1097280" y="1413164"/>
            <a:ext cx="10261051" cy="43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6836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a de reuniones Ion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212</TotalTime>
  <Words>85</Words>
  <Application>Microsoft Office PowerPoint</Application>
  <PresentationFormat>Panorámica</PresentationFormat>
  <Paragraphs>5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6" baseType="lpstr">
      <vt:lpstr>Arial</vt:lpstr>
      <vt:lpstr>Arial</vt:lpstr>
      <vt:lpstr>Century Gothic</vt:lpstr>
      <vt:lpstr>Wingdings 3</vt:lpstr>
      <vt:lpstr>Sala de reuniones Ion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Calidad</dc:creator>
  <cp:lastModifiedBy>Calidad</cp:lastModifiedBy>
  <cp:revision>12</cp:revision>
  <dcterms:created xsi:type="dcterms:W3CDTF">2020-10-17T17:23:05Z</dcterms:created>
  <dcterms:modified xsi:type="dcterms:W3CDTF">2020-10-28T14:05:32Z</dcterms:modified>
</cp:coreProperties>
</file>