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1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B9367D-46D7-4415-E883-5A6F991C3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568" y="687571"/>
            <a:ext cx="10335481" cy="1729381"/>
          </a:xfrm>
        </p:spPr>
        <p:txBody>
          <a:bodyPr/>
          <a:lstStyle/>
          <a:p>
            <a:r>
              <a:rPr lang="es-CO" b="1" dirty="0"/>
              <a:t>MEDICINA NUCLEAR DIAGNÓSTICA S.A.S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6643FE-26DC-D14A-3A60-2A99C56B5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3392" y="3246292"/>
            <a:ext cx="8825658" cy="861420"/>
          </a:xfrm>
        </p:spPr>
        <p:txBody>
          <a:bodyPr>
            <a:normAutofit fontScale="70000" lnSpcReduction="20000"/>
          </a:bodyPr>
          <a:lstStyle/>
          <a:p>
            <a:r>
              <a:rPr lang="es-CO" sz="4800" b="1" i="1" dirty="0"/>
              <a:t>SIAU: OFICINA DE ATENCION AL USUARIO </a:t>
            </a:r>
          </a:p>
        </p:txBody>
      </p:sp>
    </p:spTree>
    <p:extLst>
      <p:ext uri="{BB962C8B-B14F-4D97-AF65-F5344CB8AC3E}">
        <p14:creationId xmlns:p14="http://schemas.microsoft.com/office/powerpoint/2010/main" val="14508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A22305-0D39-470D-0985-1FFBCF7D0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307483" cy="706964"/>
          </a:xfrm>
        </p:spPr>
        <p:txBody>
          <a:bodyPr/>
          <a:lstStyle/>
          <a:p>
            <a:r>
              <a:rPr lang="es-CO" sz="4000" b="1" dirty="0"/>
              <a:t>PARA QUE SIRVEN LAS ACTIVIDADES?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8505E-D572-26C8-E7B6-D1BF1DC40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810" y="2366962"/>
            <a:ext cx="7840189" cy="3416300"/>
          </a:xfrm>
        </p:spPr>
        <p:txBody>
          <a:bodyPr>
            <a:noAutofit/>
          </a:bodyPr>
          <a:lstStyle/>
          <a:p>
            <a:r>
              <a:rPr lang="es-CO" sz="2800" b="1" dirty="0"/>
              <a:t>PARTICIPAS EN LOS PROCESOS DE DECISIÓN</a:t>
            </a:r>
          </a:p>
          <a:p>
            <a:r>
              <a:rPr lang="es-CO" sz="2800" b="1" dirty="0"/>
              <a:t>FORTALECIMIENTO INSTITUCIONAL </a:t>
            </a:r>
          </a:p>
          <a:p>
            <a:r>
              <a:rPr lang="es-CO" sz="2800" b="1" dirty="0"/>
              <a:t>EMPODERAMIENTO DE LA CIUDADANÍA</a:t>
            </a:r>
          </a:p>
          <a:p>
            <a:r>
              <a:rPr lang="es-CO" sz="2800" b="1" dirty="0"/>
              <a:t>CULTURA DE LA SALUD EN LA COMUNIDAD</a:t>
            </a:r>
          </a:p>
          <a:p>
            <a:r>
              <a:rPr lang="es-CO" sz="2800" b="1" dirty="0"/>
              <a:t>CONTROL SOCIAL ADECUADO Y PRODUCTIVO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F357BE-747D-64E5-E434-B3B0D8789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4999" y="2366963"/>
            <a:ext cx="3382191" cy="341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24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B9367D-46D7-4415-E883-5A6F991C3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774" y="769256"/>
            <a:ext cx="10158086" cy="2677648"/>
          </a:xfrm>
        </p:spPr>
        <p:txBody>
          <a:bodyPr/>
          <a:lstStyle/>
          <a:p>
            <a:r>
              <a:rPr lang="es-CO" b="1" dirty="0"/>
              <a:t>SABES QUE ES LA POLITICA DE PARTICIPACIÓN SOCIAL EN SALUD ?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498DB7A-ED17-8002-88EE-42E4CD49A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331" y="2595424"/>
            <a:ext cx="4274288" cy="349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4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30A9F-291E-9820-A487-82E058F98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145809"/>
            <a:ext cx="6096000" cy="4712191"/>
          </a:xfrm>
        </p:spPr>
        <p:txBody>
          <a:bodyPr/>
          <a:lstStyle/>
          <a:p>
            <a:r>
              <a:rPr lang="es-CO" b="1" dirty="0">
                <a:solidFill>
                  <a:schemeClr val="tx1"/>
                </a:solidFill>
              </a:rPr>
              <a:t>Es el mecanismo que tenemos los ciudadanos en el marco de nuestros derechos Y deberes para propender Y conservar la mejora de la salud individual, familiar Y comunitaria.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B2CD53B9-F860-A480-3469-0EB38566E9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641" y="1387794"/>
            <a:ext cx="5358544" cy="408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84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847CC31-BA84-6DB7-7DA8-F01468FDB7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406" y="2488020"/>
            <a:ext cx="4957138" cy="414669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CA64E79-07C4-2C79-6B37-F5F83067F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94988">
            <a:off x="8081901" y="421500"/>
            <a:ext cx="3287590" cy="2462519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DC9F64B6-6B79-430D-B46D-D45A3FC74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145809"/>
            <a:ext cx="6096000" cy="4712191"/>
          </a:xfrm>
        </p:spPr>
        <p:txBody>
          <a:bodyPr/>
          <a:lstStyle/>
          <a:p>
            <a:r>
              <a:rPr lang="es-CO" sz="4400" b="1" dirty="0">
                <a:solidFill>
                  <a:schemeClr val="tx1"/>
                </a:solidFill>
              </a:rPr>
              <a:t>La salud es asunto de todos, nos impacta a todos y depende de nosotros protegerla!!!</a:t>
            </a:r>
          </a:p>
        </p:txBody>
      </p:sp>
    </p:spTree>
    <p:extLst>
      <p:ext uri="{BB962C8B-B14F-4D97-AF65-F5344CB8AC3E}">
        <p14:creationId xmlns:p14="http://schemas.microsoft.com/office/powerpoint/2010/main" val="204157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742BE5-2030-8F21-BA17-847E08F2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974" y="1887379"/>
            <a:ext cx="9754051" cy="706964"/>
          </a:xfrm>
        </p:spPr>
        <p:txBody>
          <a:bodyPr/>
          <a:lstStyle/>
          <a:p>
            <a:r>
              <a:rPr lang="es-CO" b="1" dirty="0">
                <a:solidFill>
                  <a:schemeClr val="bg1"/>
                </a:solidFill>
              </a:rPr>
              <a:t>- Porque puedes contribuir con tus aportes y opiniones </a:t>
            </a:r>
            <a:br>
              <a:rPr lang="es-CO" b="1" dirty="0">
                <a:solidFill>
                  <a:schemeClr val="tx1"/>
                </a:solidFill>
              </a:rPr>
            </a:br>
            <a:r>
              <a:rPr lang="es-CO" b="1" dirty="0">
                <a:solidFill>
                  <a:schemeClr val="tx1"/>
                </a:solidFill>
              </a:rPr>
              <a:t>- Incentivamos las formas de control social </a:t>
            </a:r>
            <a:br>
              <a:rPr lang="es-CO" b="1" dirty="0">
                <a:solidFill>
                  <a:schemeClr val="tx1"/>
                </a:solidFill>
              </a:rPr>
            </a:br>
            <a:r>
              <a:rPr lang="es-CO" b="1" dirty="0">
                <a:solidFill>
                  <a:schemeClr val="tx1"/>
                </a:solidFill>
              </a:rPr>
              <a:t>- Ejercemos nuestro derecho a la 	participación 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E64D307A-5628-8BA5-A212-DF61596A81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6520" y="3684182"/>
            <a:ext cx="8498958" cy="290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80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303A7C6-CB14-D104-BD29-1A435F708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829" y="2232098"/>
            <a:ext cx="5962130" cy="36522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CO" sz="4800" dirty="0"/>
              <a:t>RESOLUCIÓN 2063 DE 2017 por la cual se adopta la política de participación social en salud PPSS</a:t>
            </a: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10E1ADD5-F087-FF52-5977-7E609765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931" y="687980"/>
            <a:ext cx="8761413" cy="706964"/>
          </a:xfrm>
        </p:spPr>
        <p:txBody>
          <a:bodyPr/>
          <a:lstStyle/>
          <a:p>
            <a:pPr algn="ctr"/>
            <a:r>
              <a:rPr lang="es-CO" sz="4400" b="1" dirty="0"/>
              <a:t>NUESTRA POLÍTICA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05FB590-5F5A-AB4B-4FBE-58947CE27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959" y="1909650"/>
            <a:ext cx="4784650" cy="365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0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B32E2D-2211-886C-85B5-C337DC451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COMO PARTICIPAR?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DD2143C-C09B-7FC9-BAF7-E7897700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876" y="2387596"/>
            <a:ext cx="7183632" cy="3416300"/>
          </a:xfrm>
        </p:spPr>
        <p:txBody>
          <a:bodyPr/>
          <a:lstStyle/>
          <a:p>
            <a:r>
              <a:rPr lang="es-CO" b="1" dirty="0"/>
              <a:t>OFICINA DE ATENCIÓN AL USUARIO DE FORMA PRESENCIAL</a:t>
            </a:r>
          </a:p>
          <a:p>
            <a:r>
              <a:rPr lang="es-CO" b="1" dirty="0"/>
              <a:t>HACIENDO PARTE DE LA ASOCIACIÓN DE USUARIOS DE NUESTA IPS  </a:t>
            </a:r>
          </a:p>
          <a:p>
            <a:r>
              <a:rPr lang="es-CO" b="1" dirty="0"/>
              <a:t>PAGINA WEB https://medicinanucleardiagnostica.co/alianzadeusuarios/</a:t>
            </a:r>
          </a:p>
          <a:p>
            <a:r>
              <a:rPr lang="es-CO" b="1" dirty="0"/>
              <a:t>EN NUESTROS BUZONES DE SUGERENCIAS </a:t>
            </a:r>
          </a:p>
          <a:p>
            <a:r>
              <a:rPr lang="es-CO" b="1" dirty="0"/>
              <a:t>TELEFONOS DISPUESTOS PARA LA ATENCIÓN 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2050" name="Picture 2" descr="Persona preguntando dibujo animado fotografías e imágenes de alta  resolución - Alamy">
            <a:extLst>
              <a:ext uri="{FF2B5EF4-FFF2-40B4-BE49-F238E27FC236}">
                <a16:creationId xmlns:a16="http://schemas.microsoft.com/office/drawing/2014/main" id="{1BB90DE5-5741-04A1-9B8A-90031700A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507" y="1680632"/>
            <a:ext cx="4058618" cy="433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217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A22305-0D39-470D-0985-1FFBCF7D0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675956"/>
            <a:ext cx="10115558" cy="1152844"/>
          </a:xfrm>
        </p:spPr>
        <p:txBody>
          <a:bodyPr/>
          <a:lstStyle/>
          <a:p>
            <a:r>
              <a:rPr lang="es-CO" sz="4000" b="1" dirty="0"/>
              <a:t>COMO HACER PARTE DE LA ASOCIACIÓN DE USUARIOS ?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2C598B6-E7E1-D357-DA2E-448F22AA7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9881641" cy="3416300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s-CO" sz="3600" b="0" i="0" dirty="0">
                <a:solidFill>
                  <a:srgbClr val="333333"/>
                </a:solidFill>
                <a:effectLst/>
                <a:latin typeface="Gothic A1"/>
              </a:rPr>
              <a:t>Llama a:</a:t>
            </a:r>
          </a:p>
          <a:p>
            <a:pPr algn="l"/>
            <a:r>
              <a:rPr lang="es-CO" sz="3600" b="0" i="0" dirty="0">
                <a:solidFill>
                  <a:srgbClr val="333333"/>
                </a:solidFill>
                <a:effectLst/>
                <a:latin typeface="Gothic A1"/>
              </a:rPr>
              <a:t>Oficina de Participación Social 6724507 extensiones 108 y celular 311 453 92 75 lunes a viernes de 7:30 a.m. a 12:00 y de 2:00 pm a 6:00 p.m. y sábados de 8:00 a.m. a 12:00 p.m.</a:t>
            </a:r>
          </a:p>
          <a:p>
            <a:pPr algn="l"/>
            <a:r>
              <a:rPr lang="es-CO" sz="3600" b="0" i="0" dirty="0">
                <a:solidFill>
                  <a:srgbClr val="333333"/>
                </a:solidFill>
                <a:effectLst/>
                <a:latin typeface="Gothic A1"/>
              </a:rPr>
              <a:t>Radica también tu solicitud por medio de los buzones ubicados en la sede de Medicina Nuclear Diagnóstica o al correo calidad@medicinanucleardiagnostica.co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9408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A22305-0D39-470D-0985-1FFBCF7D0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675956"/>
            <a:ext cx="10115558" cy="1152844"/>
          </a:xfrm>
        </p:spPr>
        <p:txBody>
          <a:bodyPr/>
          <a:lstStyle/>
          <a:p>
            <a:r>
              <a:rPr lang="es-CO" sz="4000" b="1" dirty="0"/>
              <a:t>COMO HACER PARTE DE LA ASOCIACIÓN DE USUARIOS ?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2C598B6-E7E1-D357-DA2E-448F22AA7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390848"/>
            <a:ext cx="10115558" cy="3627179"/>
          </a:xfrm>
        </p:spPr>
        <p:txBody>
          <a:bodyPr>
            <a:normAutofit lnSpcReduction="10000"/>
          </a:bodyPr>
          <a:lstStyle/>
          <a:p>
            <a:pPr algn="l"/>
            <a:r>
              <a:rPr lang="es-CO" sz="2800" b="1" i="0" dirty="0">
                <a:solidFill>
                  <a:srgbClr val="333333"/>
                </a:solidFill>
                <a:effectLst/>
                <a:latin typeface="Gothic A1"/>
              </a:rPr>
              <a:t>Requisitos</a:t>
            </a:r>
            <a:endParaRPr lang="es-CO" sz="2800" b="0" i="0" dirty="0">
              <a:solidFill>
                <a:srgbClr val="333333"/>
              </a:solidFill>
              <a:effectLst/>
              <a:latin typeface="Gothic A1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CO" sz="2800" b="0" i="0" dirty="0">
                <a:solidFill>
                  <a:srgbClr val="333333"/>
                </a:solidFill>
                <a:effectLst/>
                <a:latin typeface="Gothic A1"/>
              </a:rPr>
              <a:t>Haber hecho uso de alguno de nuestros servicios.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CO" sz="2800" b="0" i="0" dirty="0">
                <a:solidFill>
                  <a:srgbClr val="333333"/>
                </a:solidFill>
                <a:effectLst/>
                <a:latin typeface="Gothic A1"/>
              </a:rPr>
              <a:t>Residir en algún municipio en donde tengamos presencia.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CO" sz="2800" b="0" i="0" dirty="0">
                <a:solidFill>
                  <a:srgbClr val="333333"/>
                </a:solidFill>
                <a:effectLst/>
                <a:latin typeface="Gothic A1"/>
              </a:rPr>
              <a:t>Tener buenas relaciones, capacidad de negociar y de solucionar conflictos.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CO" sz="2800" b="0" i="0" dirty="0">
                <a:solidFill>
                  <a:srgbClr val="333333"/>
                </a:solidFill>
                <a:effectLst/>
                <a:latin typeface="Gothic A1"/>
              </a:rPr>
              <a:t>No tener ni aspirar a cargos de elección popular.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CO" sz="2800" b="0" i="0" dirty="0">
                <a:solidFill>
                  <a:srgbClr val="333333"/>
                </a:solidFill>
                <a:effectLst/>
                <a:latin typeface="Gothic A1"/>
              </a:rPr>
              <a:t>No ser empleado de Medicina Nuclear Diagnóstica S.A.S</a:t>
            </a:r>
          </a:p>
          <a:p>
            <a:pPr marL="0" indent="0" algn="l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280525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54</TotalTime>
  <Words>336</Words>
  <Application>Microsoft Office PowerPoint</Application>
  <PresentationFormat>Panorámica</PresentationFormat>
  <Paragraphs>31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Gothic A1</vt:lpstr>
      <vt:lpstr>Wingdings 3</vt:lpstr>
      <vt:lpstr>Sala de reuniones Ion</vt:lpstr>
      <vt:lpstr>MEDICINA NUCLEAR DIAGNÓSTICA S.A.S</vt:lpstr>
      <vt:lpstr>SABES QUE ES LA POLITICA DE PARTICIPACIÓN SOCIAL EN SALUD ?</vt:lpstr>
      <vt:lpstr>Es el mecanismo que tenemos los ciudadanos en el marco de nuestros derechos Y deberes para propender Y conservar la mejora de la salud individual, familiar Y comunitaria.</vt:lpstr>
      <vt:lpstr>La salud es asunto de todos, nos impacta a todos y depende de nosotros protegerla!!!</vt:lpstr>
      <vt:lpstr>- Porque puedes contribuir con tus aportes y opiniones  - Incentivamos las formas de control social  - Ejercemos nuestro derecho a la  participación </vt:lpstr>
      <vt:lpstr>NUESTRA POLÍTICA </vt:lpstr>
      <vt:lpstr>COMO PARTICIPAR?</vt:lpstr>
      <vt:lpstr>COMO HACER PARTE DE LA ASOCIACIÓN DE USUARIOS ?</vt:lpstr>
      <vt:lpstr>COMO HACER PARTE DE LA ASOCIACIÓN DE USUARIOS ?</vt:lpstr>
      <vt:lpstr>PARA QUE SIRVEN LAS ACTIVIDADES?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MEDICINA NUCLEAR DIAGNÓSTICA S.A.S</dc:title>
  <dc:creator>Calidad</dc:creator>
  <cp:lastModifiedBy>Calidad</cp:lastModifiedBy>
  <cp:revision>1</cp:revision>
  <dcterms:created xsi:type="dcterms:W3CDTF">2022-11-23T15:44:17Z</dcterms:created>
  <dcterms:modified xsi:type="dcterms:W3CDTF">2022-11-23T16:38:43Z</dcterms:modified>
</cp:coreProperties>
</file>